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 snapToObjects="1">
      <p:cViewPr>
        <p:scale>
          <a:sx n="38" d="100"/>
          <a:sy n="38" d="100"/>
        </p:scale>
        <p:origin x="3400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1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9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8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24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0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6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2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7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1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1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1D236-7110-0A4E-B1B4-C65177911DC9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D62D4-B11A-3942-84AA-A4C26311D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5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8" y="114300"/>
            <a:ext cx="3285067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82" y="114300"/>
            <a:ext cx="3285066" cy="246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5" y="114300"/>
            <a:ext cx="3261245" cy="2445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29" y="4862104"/>
            <a:ext cx="2518565" cy="1888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42" y="2782362"/>
            <a:ext cx="2670091" cy="20025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8" y="2671764"/>
            <a:ext cx="2832801" cy="2124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222" y="2748233"/>
            <a:ext cx="2627007" cy="1970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778" y="2782362"/>
            <a:ext cx="2685338" cy="20140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141" y="4888622"/>
            <a:ext cx="2447850" cy="18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Elaouadi, Farid</dc:creator>
  <cp:lastModifiedBy>Elaouadi, Farid</cp:lastModifiedBy>
  <cp:revision>1</cp:revision>
  <dcterms:created xsi:type="dcterms:W3CDTF">2019-07-14T12:35:44Z</dcterms:created>
  <dcterms:modified xsi:type="dcterms:W3CDTF">2019-07-14T12:39:49Z</dcterms:modified>
</cp:coreProperties>
</file>